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66" r:id="rId5"/>
  </p:sldMasterIdLst>
  <p:notesMasterIdLst>
    <p:notesMasterId r:id="rId31"/>
  </p:notesMasterIdLst>
  <p:handoutMasterIdLst>
    <p:handoutMasterId r:id="rId32"/>
  </p:handoutMasterIdLst>
  <p:sldIdLst>
    <p:sldId id="1368" r:id="rId6"/>
    <p:sldId id="1378" r:id="rId7"/>
    <p:sldId id="1420" r:id="rId8"/>
    <p:sldId id="1379" r:id="rId9"/>
    <p:sldId id="1421" r:id="rId10"/>
    <p:sldId id="1422" r:id="rId11"/>
    <p:sldId id="1426" r:id="rId12"/>
    <p:sldId id="1423" r:id="rId13"/>
    <p:sldId id="1424" r:id="rId14"/>
    <p:sldId id="1425" r:id="rId15"/>
    <p:sldId id="1427" r:id="rId16"/>
    <p:sldId id="1431" r:id="rId17"/>
    <p:sldId id="1430" r:id="rId18"/>
    <p:sldId id="1429" r:id="rId19"/>
    <p:sldId id="1432" r:id="rId20"/>
    <p:sldId id="1433" r:id="rId21"/>
    <p:sldId id="1434" r:id="rId22"/>
    <p:sldId id="1435" r:id="rId23"/>
    <p:sldId id="1436" r:id="rId24"/>
    <p:sldId id="1438" r:id="rId25"/>
    <p:sldId id="1437" r:id="rId26"/>
    <p:sldId id="1439" r:id="rId27"/>
    <p:sldId id="1396" r:id="rId28"/>
    <p:sldId id="1392" r:id="rId29"/>
    <p:sldId id="1393" r:id="rId30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0454"/>
    <a:srgbClr val="2D93AA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4" autoAdjust="0"/>
    <p:restoredTop sz="90681" autoAdjust="0"/>
  </p:normalViewPr>
  <p:slideViewPr>
    <p:cSldViewPr snapToGrid="0">
      <p:cViewPr>
        <p:scale>
          <a:sx n="66" d="100"/>
          <a:sy n="66" d="100"/>
        </p:scale>
        <p:origin x="557" y="17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9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5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11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0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6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9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1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45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89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 Conference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82E56-9BBC-5549-962E-8E06798B186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7:49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0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 Conference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98A58-5894-EF42-B8F5-28708FCE11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7:49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62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F3BB716-F566-CC48-8CBC-B50C4C6642D2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8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7/31/2017 7:49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4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575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8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8966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49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870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3096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805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637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3081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438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25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456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</p:sldLayoutIdLst>
  <p:transition>
    <p:fade/>
  </p:transition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</a:t>
            </a:r>
            <a:r>
              <a:rPr lang="en-US" dirty="0" err="1" smtClean="0"/>
              <a:t>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63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Table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1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795635"/>
            <a:ext cx="635013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Source: https://s-media-cache-ak0.pinimg.com/originals/7a/dc/f4/7adcf41aa1bfa6d25feb7b71fea7eea1.jpg</a:t>
            </a:r>
            <a:endParaRPr lang="en-US" sz="1000" dirty="0" smtClean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841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au Careers Backgroun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64346" cy="8229600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8509136" y="6474902"/>
            <a:ext cx="5775576" cy="1026956"/>
            <a:chOff x="6889428" y="5458409"/>
            <a:chExt cx="4801311" cy="830423"/>
          </a:xfrm>
        </p:grpSpPr>
        <p:sp>
          <p:nvSpPr>
            <p:cNvPr id="7" name="Rechteck 6"/>
            <p:cNvSpPr/>
            <p:nvPr/>
          </p:nvSpPr>
          <p:spPr bwMode="auto">
            <a:xfrm>
              <a:off x="6889430" y="5458409"/>
              <a:ext cx="4801309" cy="83042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92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hteck 1"/>
            <p:cNvSpPr/>
            <p:nvPr/>
          </p:nvSpPr>
          <p:spPr>
            <a:xfrm>
              <a:off x="6889428" y="5521019"/>
              <a:ext cx="4800089" cy="510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97280"/>
              <a:r>
                <a:rPr lang="de-DE" sz="3500" b="1" dirty="0">
                  <a:solidFill>
                    <a:prstClr val="black">
                      <a:lumMod val="50000"/>
                    </a:prstClr>
                  </a:solidFill>
                  <a:latin typeface="Gill Sans MT (Textkörper)"/>
                </a:rPr>
                <a:t>bit.ly/TC17Rpoll</a:t>
              </a:r>
              <a:endParaRPr lang="en-US" sz="3500" b="1" dirty="0">
                <a:solidFill>
                  <a:prstClr val="black">
                    <a:lumMod val="50000"/>
                  </a:prstClr>
                </a:solidFill>
                <a:latin typeface="Gill Sans MT (Textkörper)"/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263422" y="3577120"/>
            <a:ext cx="8052026" cy="155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5280" b="1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Star Wars or Star Trek?</a:t>
            </a:r>
          </a:p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5280" b="1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And how ready R you?</a:t>
            </a:r>
            <a:endParaRPr lang="en-US" sz="5280" b="1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6894" y="2631853"/>
            <a:ext cx="78367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 ... </a:t>
            </a:r>
            <a:r>
              <a:rPr lang="de-DE" sz="4800" dirty="0" err="1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you</a:t>
            </a: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 </a:t>
            </a:r>
            <a:r>
              <a:rPr lang="de-DE" sz="4800" dirty="0" err="1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Ready</a:t>
            </a: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?</a:t>
            </a:r>
            <a:endParaRPr lang="en-US" sz="4800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6672649" y="3011058"/>
            <a:ext cx="1442851" cy="17282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438011" y="5595648"/>
            <a:ext cx="7677490" cy="0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438011" y="3002272"/>
            <a:ext cx="1341362" cy="16067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39" y="713855"/>
            <a:ext cx="5774105" cy="57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997087" y="3956620"/>
            <a:ext cx="7243106" cy="3405001"/>
          </a:xfrm>
          <a:prstGeom prst="rect">
            <a:avLst/>
          </a:prstGeom>
          <a:noFill/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8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set.seed</a:t>
            </a:r>
            <a:r>
              <a:rPr lang="en-US" sz="4800" smtClean="0">
                <a:solidFill>
                  <a:schemeClr val="bg1"/>
                </a:solidFill>
                <a:latin typeface="Consolas" panose="020B0609020204030204" pitchFamily="49" charset="0"/>
              </a:rPr>
              <a:t>(4681100)</a:t>
            </a:r>
            <a: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paste0(sample(letters, </a:t>
            </a:r>
            <a:b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         5, </a:t>
            </a:r>
            <a:b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         TRUE),</a:t>
            </a:r>
            <a:b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  collapse = "")</a:t>
            </a:r>
            <a:endParaRPr lang="en-US" sz="4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795635"/>
            <a:ext cx="635013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Source: https://s-media-cache-ak0.pinimg.com/originals/7a/dc/f4/7adcf41aa1bfa6d25feb7b71fea7eea1.jpg</a:t>
            </a:r>
            <a:endParaRPr lang="en-US" sz="1000" dirty="0" smtClean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6325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80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795635"/>
            <a:ext cx="4053033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</a:rPr>
              <a:t>Source: https://i.ytimg.com/vi/gHGKl_pMgTk/maxresdefault.jpg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99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73" y="1353312"/>
            <a:ext cx="9046254" cy="552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795635"/>
            <a:ext cx="4053033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/>
              <a:t>Source: https://media.giphy.com/media/1eKbAKgocJCta/giphy.gif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549037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Closest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96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795635"/>
            <a:ext cx="9387826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Source: https://www.urlaubsguru.de/wp-content/uploads/2015/02/urlaubsguru.de_hangover-trip-las-vegas-stratosphere-hotel-casino-guenstige-fluege-671e1.jpg</a:t>
            </a:r>
            <a:endParaRPr lang="en-US" sz="1000" dirty="0" smtClean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401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9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795635"/>
            <a:ext cx="4647747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</a:rPr>
              <a:t>Source: http://networked360.com/wp-content/uploads/FacebookNetwork.jpg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7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Covered Today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66356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Part I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</a:rPr>
              <a:t>  Introduction to R &amp; </a:t>
            </a:r>
            <a:r>
              <a:rPr lang="en-US" sz="3200" b="0" dirty="0" err="1" smtClean="0">
                <a:solidFill>
                  <a:schemeClr val="tx1"/>
                </a:solidFill>
              </a:rPr>
              <a:t>RStudio</a:t>
            </a:r>
            <a:endParaRPr lang="en-US" sz="3200" b="0" dirty="0" smtClean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Introduction to R Integration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</a:rPr>
              <a:t>  Adding a Parameter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Understanding the Table Calculation</a:t>
            </a:r>
          </a:p>
          <a:p>
            <a:pPr>
              <a:spcBef>
                <a:spcPts val="240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Part II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t-Test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  <a:latin typeface="+mn-lt"/>
              </a:rPr>
              <a:t>  Finding Closest Features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Graph Analysis</a:t>
            </a:r>
            <a:endParaRPr lang="en-US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496" y="5923279"/>
            <a:ext cx="2445023" cy="21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46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12309922" cy="2152649"/>
          </a:xfrm>
        </p:spPr>
        <p:txBody>
          <a:bodyPr/>
          <a:lstStyle/>
          <a:p>
            <a:r>
              <a:rPr lang="en-US" dirty="0" smtClean="0"/>
              <a:t>Konstantin			Lennart</a:t>
            </a:r>
            <a:br>
              <a:rPr lang="en-US" dirty="0" smtClean="0"/>
            </a:br>
            <a:r>
              <a:rPr lang="en-US" dirty="0" smtClean="0"/>
              <a:t>Greger				Heuckendorf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5913" y="4652963"/>
            <a:ext cx="13561927" cy="217040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kgreger@tableau.com		lheuckendorf@tableau.com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@</a:t>
            </a:r>
            <a:r>
              <a:rPr lang="en-US" dirty="0" err="1" smtClean="0"/>
              <a:t>kogreger</a:t>
            </a:r>
            <a:r>
              <a:rPr lang="en-US" dirty="0" smtClean="0"/>
              <a:t>				@</a:t>
            </a:r>
            <a:r>
              <a:rPr lang="en-US" dirty="0" err="1" smtClean="0"/>
              <a:t>lheuckendorf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JediStatsR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8" y="2500315"/>
            <a:ext cx="12464557" cy="2877229"/>
          </a:xfrm>
        </p:spPr>
        <p:txBody>
          <a:bodyPr/>
          <a:lstStyle/>
          <a:p>
            <a:r>
              <a:rPr lang="en-US" dirty="0" smtClean="0"/>
              <a:t>R … you Ready?</a:t>
            </a:r>
            <a:br>
              <a:rPr lang="en-US" dirty="0" smtClean="0"/>
            </a:br>
            <a:r>
              <a:rPr lang="en-US" dirty="0" smtClean="0"/>
              <a:t>Jedi Stats with R and Tableau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11629828" cy="1665514"/>
          </a:xfrm>
        </p:spPr>
        <p:txBody>
          <a:bodyPr/>
          <a:lstStyle/>
          <a:p>
            <a:r>
              <a:rPr lang="en-US" dirty="0" smtClean="0"/>
              <a:t>Konstantin Greger		Lennart Heuckendorf</a:t>
            </a:r>
            <a:endParaRPr lang="en-US" dirty="0"/>
          </a:p>
          <a:p>
            <a:r>
              <a:rPr lang="en-US" dirty="0" smtClean="0"/>
              <a:t>Sales Consultant		Sales Consultant</a:t>
            </a:r>
            <a:endParaRPr lang="en-US" dirty="0"/>
          </a:p>
          <a:p>
            <a:r>
              <a:rPr lang="en-US" dirty="0" smtClean="0"/>
              <a:t>Tableau				Tableau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1"/>
            <a:ext cx="7971406" cy="517065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JediStatsR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7767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Ready for This?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66356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Part I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</a:rPr>
              <a:t>  Introduction to R &amp; </a:t>
            </a:r>
            <a:r>
              <a:rPr lang="en-US" sz="3200" b="0" dirty="0" err="1" smtClean="0">
                <a:solidFill>
                  <a:schemeClr val="tx1"/>
                </a:solidFill>
              </a:rPr>
              <a:t>RStudio</a:t>
            </a:r>
            <a:endParaRPr lang="en-US" sz="3200" b="0" dirty="0" smtClean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Introduction to R Integration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</a:rPr>
              <a:t>  Adding a Parameter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Understanding the Table Calculation</a:t>
            </a:r>
          </a:p>
          <a:p>
            <a:pPr>
              <a:spcBef>
                <a:spcPts val="240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Part II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t-Test</a:t>
            </a:r>
          </a:p>
          <a:p>
            <a:pPr>
              <a:spcBef>
                <a:spcPts val="2400"/>
              </a:spcBef>
            </a:pPr>
            <a:r>
              <a:rPr lang="en-US" sz="3200" b="0" dirty="0" smtClean="0">
                <a:solidFill>
                  <a:schemeClr val="tx1"/>
                </a:solidFill>
                <a:latin typeface="+mn-lt"/>
              </a:rPr>
              <a:t>  Finding Closest Features</a:t>
            </a:r>
          </a:p>
          <a:p>
            <a:pPr>
              <a:spcBef>
                <a:spcPts val="2400"/>
              </a:spcBef>
            </a:pPr>
            <a:r>
              <a:rPr lang="en-US" b="0" dirty="0" smtClean="0">
                <a:solidFill>
                  <a:schemeClr val="tx1"/>
                </a:solidFill>
              </a:rPr>
              <a:t>  Graph Analysis</a:t>
            </a:r>
            <a:endParaRPr lang="en-US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496" y="5923279"/>
            <a:ext cx="2445023" cy="21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au Careers Backgroun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64346" cy="8229600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8509136" y="6474902"/>
            <a:ext cx="5775576" cy="1026956"/>
            <a:chOff x="6889428" y="5458409"/>
            <a:chExt cx="4801311" cy="830423"/>
          </a:xfrm>
        </p:grpSpPr>
        <p:sp>
          <p:nvSpPr>
            <p:cNvPr id="7" name="Rechteck 6"/>
            <p:cNvSpPr/>
            <p:nvPr/>
          </p:nvSpPr>
          <p:spPr bwMode="auto">
            <a:xfrm>
              <a:off x="6889430" y="5458409"/>
              <a:ext cx="4801309" cy="83042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92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hteck 1"/>
            <p:cNvSpPr/>
            <p:nvPr/>
          </p:nvSpPr>
          <p:spPr>
            <a:xfrm>
              <a:off x="6889428" y="5521019"/>
              <a:ext cx="4800089" cy="510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97280"/>
              <a:r>
                <a:rPr lang="de-DE" sz="3500" b="1" dirty="0">
                  <a:solidFill>
                    <a:prstClr val="black">
                      <a:lumMod val="50000"/>
                    </a:prstClr>
                  </a:solidFill>
                  <a:latin typeface="Gill Sans MT (Textkörper)"/>
                </a:rPr>
                <a:t>bit.ly/TC17Rpoll</a:t>
              </a:r>
              <a:endParaRPr lang="en-US" sz="3500" b="1" dirty="0">
                <a:solidFill>
                  <a:prstClr val="black">
                    <a:lumMod val="50000"/>
                  </a:prstClr>
                </a:solidFill>
                <a:latin typeface="Gill Sans MT (Textkörper)"/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263422" y="3577120"/>
            <a:ext cx="8052026" cy="155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5280" b="1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Star Wars or Star Trek?</a:t>
            </a:r>
          </a:p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5280" b="1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And how ready R you?</a:t>
            </a:r>
            <a:endParaRPr lang="en-US" sz="5280" b="1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6894" y="2631853"/>
            <a:ext cx="78367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189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 ... </a:t>
            </a:r>
            <a:r>
              <a:rPr lang="de-DE" sz="4800" dirty="0" err="1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you</a:t>
            </a: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 </a:t>
            </a:r>
            <a:r>
              <a:rPr lang="de-DE" sz="4800" dirty="0" err="1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Ready</a:t>
            </a:r>
            <a:r>
              <a:rPr lang="de-DE" sz="4800" dirty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?</a:t>
            </a:r>
            <a:endParaRPr lang="en-US" sz="4800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6672649" y="3011058"/>
            <a:ext cx="1442851" cy="17282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438011" y="5595648"/>
            <a:ext cx="7677490" cy="0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438011" y="3002272"/>
            <a:ext cx="1341362" cy="16067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39" y="713855"/>
            <a:ext cx="5774105" cy="57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59773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R &amp;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1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95635"/>
            <a:ext cx="4053033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Source: https://i.ytimg.com/vi/vc0vMeQxBsU/maxresdefault.jpg</a:t>
            </a:r>
            <a:endParaRPr lang="en-US" sz="1000" dirty="0" smtClean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0066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R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93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</a:t>
            </a:r>
            <a:r>
              <a:rPr lang="en-US" dirty="0"/>
              <a:t>r</a:t>
            </a:r>
            <a:r>
              <a:rPr lang="en-US" dirty="0" smtClean="0"/>
              <a:t>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64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630a2e83-186a-4a0f-ab27-bee8a8096abc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</Template>
  <TotalTime>360</TotalTime>
  <Words>536</Words>
  <Application>Microsoft Office PowerPoint</Application>
  <PresentationFormat>Custom</PresentationFormat>
  <Paragraphs>160</Paragraphs>
  <Slides>25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Gill Sans MT (Textkörper)</vt:lpstr>
      <vt:lpstr>Arial</vt:lpstr>
      <vt:lpstr>Arial Black</vt:lpstr>
      <vt:lpstr>Calibri</vt:lpstr>
      <vt:lpstr>Calibri Light</vt:lpstr>
      <vt:lpstr>Century Gothic</vt:lpstr>
      <vt:lpstr>Consolas</vt:lpstr>
      <vt:lpstr>Helvetica</vt:lpstr>
      <vt:lpstr>Segoe UI</vt:lpstr>
      <vt:lpstr>714513_TC17_PPT_Template_0428</vt:lpstr>
      <vt:lpstr>Office Theme</vt:lpstr>
      <vt:lpstr>PowerPoint Presentation</vt:lpstr>
      <vt:lpstr>Welcome</vt:lpstr>
      <vt:lpstr>R … you Ready? Jedi Stats with R and Tableau</vt:lpstr>
      <vt:lpstr>… Ready for This?</vt:lpstr>
      <vt:lpstr>PowerPoint Presentation</vt:lpstr>
      <vt:lpstr>R &amp; RStudio</vt:lpstr>
      <vt:lpstr>PowerPoint Presentation</vt:lpstr>
      <vt:lpstr>Tableau R Integration</vt:lpstr>
      <vt:lpstr>Parameters</vt:lpstr>
      <vt:lpstr>R-ameters</vt:lpstr>
      <vt:lpstr>The Table Calculation</vt:lpstr>
      <vt:lpstr>PowerPoint Presentation</vt:lpstr>
      <vt:lpstr>PowerPoint Presentation</vt:lpstr>
      <vt:lpstr>PowerPoint Presentation</vt:lpstr>
      <vt:lpstr>t-Test</vt:lpstr>
      <vt:lpstr>PowerPoint Presentation</vt:lpstr>
      <vt:lpstr>PowerPoint Presentation</vt:lpstr>
      <vt:lpstr>Finding the Closest Features</vt:lpstr>
      <vt:lpstr>PowerPoint Presentation</vt:lpstr>
      <vt:lpstr>Graph Analysis</vt:lpstr>
      <vt:lpstr>PowerPoint Presentation</vt:lpstr>
      <vt:lpstr>What we Covered Today</vt:lpstr>
      <vt:lpstr>Konstantin   Lennart Greger    Heuckendorf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Konstantin Greger</dc:creator>
  <cp:keywords>Tableau Conference 2016</cp:keywords>
  <cp:lastModifiedBy>Konstantin Greger</cp:lastModifiedBy>
  <cp:revision>16</cp:revision>
  <dcterms:created xsi:type="dcterms:W3CDTF">2017-07-31T09:44:45Z</dcterms:created>
  <dcterms:modified xsi:type="dcterms:W3CDTF">2017-07-31T19:40:40Z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